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14c766f00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014c766f00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14c766f00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014c766f00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14c766f0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14c766f0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4c766f00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14c766f00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14c766f00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14c766f00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14c766f00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14c766f00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4c766f0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4c766f0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14c766f00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014c766f00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14c766f00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14c766f00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14c766f00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14c766f00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全方位單科系統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8325"/>
            <a:ext cx="9144001" cy="52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